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60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60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63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87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68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6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0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10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6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69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71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ABFA-CA65-4A67-9FF8-514980ED3994}" type="datetimeFigureOut">
              <a:rPr lang="tr-TR" smtClean="0"/>
              <a:t>18.01.2020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55BF-716D-46C5-9B76-0E3E83136F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1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41269" y="706726"/>
            <a:ext cx="8509462" cy="117195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Beykent Üniversitesi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tr-TR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Başvurusu Nasıl Yapılır?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5" y="221586"/>
            <a:ext cx="1809721" cy="18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2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64"/>
            <a:ext cx="12192000" cy="6118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Dikdörtgen 4"/>
          <p:cNvSpPr/>
          <p:nvPr/>
        </p:nvSpPr>
        <p:spPr>
          <a:xfrm>
            <a:off x="10931237" y="739763"/>
            <a:ext cx="1260764" cy="2743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22262" y="31877"/>
            <a:ext cx="11731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sisteminde sol taraftaki menü de yer alan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«Başvuru İşlemleri     Değişim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Başvuru İşlemleri» 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ayfasından başvuru işlemlerine başlayabilirsiniz.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29267" y="1557867"/>
            <a:ext cx="5418666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8077200" y="245322"/>
            <a:ext cx="262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ol Ok 15"/>
          <p:cNvSpPr/>
          <p:nvPr/>
        </p:nvSpPr>
        <p:spPr>
          <a:xfrm>
            <a:off x="1329266" y="2346060"/>
            <a:ext cx="374400" cy="2592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33867" y="2391483"/>
            <a:ext cx="1261533" cy="29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January 18, 2020, 8_17 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Yer İşareti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488"/>
            <a:ext cx="12192000" cy="2247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Metin kutusu 4"/>
          <p:cNvSpPr txBox="1"/>
          <p:nvPr/>
        </p:nvSpPr>
        <p:spPr>
          <a:xfrm>
            <a:off x="0" y="157942"/>
            <a:ext cx="12468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Açılan sayfada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yapmak istediğiniz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Hareketliliği’ne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karar verdikten sonra ilgili hareketliliğin sağ 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alan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«Başvuru Yap»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butonuna tıklayarak başvuru işlemlerinize devam etmelisiniz.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130742" y="2161309"/>
            <a:ext cx="997527" cy="349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Ok 2"/>
          <p:cNvSpPr/>
          <p:nvPr/>
        </p:nvSpPr>
        <p:spPr>
          <a:xfrm>
            <a:off x="10692939" y="2207029"/>
            <a:ext cx="374072" cy="25769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8"/>
            <a:ext cx="12192000" cy="624030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79913" y="1122363"/>
            <a:ext cx="10698480" cy="63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0931236" y="617698"/>
            <a:ext cx="1260764" cy="2743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-61914" y="-6434"/>
            <a:ext cx="1236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yapılacak hareketlilik seçildikten sonra duyuru sayfası açılmaktadır. Başvuru bilgilerine ve anlaşmalarımıza duyuru sayfasından ulaşabilirsiniz.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«Kaydet / Sonraki Sayfa»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butonu ile işlemlerinize devam etmelisiniz.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591800" y="2724150"/>
            <a:ext cx="1486593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10127427" y="2747703"/>
            <a:ext cx="374072" cy="25769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225"/>
            <a:ext cx="12192000" cy="6140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Dikdörtgen 4"/>
          <p:cNvSpPr/>
          <p:nvPr/>
        </p:nvSpPr>
        <p:spPr>
          <a:xfrm>
            <a:off x="1398270" y="1122363"/>
            <a:ext cx="10698480" cy="698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0931236" y="717225"/>
            <a:ext cx="1260764" cy="2067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639078" y="2762250"/>
            <a:ext cx="1486593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10198677" y="2809356"/>
            <a:ext cx="374072" cy="25769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-52038" y="-56318"/>
            <a:ext cx="1224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Başvuru Bilgileri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sayfasında ortalamalarınız sistem tarafından otomatik çekilecektir.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«Hibe Yardım Talebi = Hibe Yardımı İstiyorum / I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şeklinde olmalıdır. İstenilen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bilgiler eksiksiz ve doğru bir şekilde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girildikten sonra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«Kaydet / Sonraki Sayfa»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butonu ile işlemlerinize devam etmelisiniz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829050" y="2971800"/>
            <a:ext cx="54483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304926" y="3181351"/>
            <a:ext cx="2524124" cy="247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kış Çizelgesi: Bağlayıcı 12"/>
          <p:cNvSpPr/>
          <p:nvPr/>
        </p:nvSpPr>
        <p:spPr>
          <a:xfrm flipH="1">
            <a:off x="7139306" y="3067050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0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956"/>
            <a:ext cx="12192000" cy="5845044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0" y="0"/>
            <a:ext cx="12008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Belgeler / Dosyalar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sayfası başvuru için gerekli olan evrakları PDF formatında yüklemeniz gereken sayfadır. Belge Adı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atırından ilgili evraklar tek tek seçilmeli, her evrak için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«Dosya Seç»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butonu ile bilgisayarınızdan evrak seçilerek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«Yükle 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Kaydet»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butonu ile sisteme kaydı yapılmalıdır.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«Kaydet / Sonraki Sayfa»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butonu ile işlemlerinize devam etmelisiniz.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88" y="4091781"/>
            <a:ext cx="2781300" cy="676275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0686703" y="2762250"/>
            <a:ext cx="1486593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10198677" y="2809356"/>
            <a:ext cx="374072" cy="25769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98" y="3213640"/>
            <a:ext cx="2351462" cy="678061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4556760" y="2938203"/>
            <a:ext cx="3291840" cy="1054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ol Ok 13"/>
          <p:cNvSpPr/>
          <p:nvPr/>
        </p:nvSpPr>
        <p:spPr>
          <a:xfrm>
            <a:off x="7934768" y="3342838"/>
            <a:ext cx="374400" cy="2592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8276318" y="3318549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1.Adım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4975860" y="4091781"/>
            <a:ext cx="640080" cy="213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4975860" y="4305300"/>
            <a:ext cx="1379220" cy="2176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ol Ok 23"/>
          <p:cNvSpPr/>
          <p:nvPr/>
        </p:nvSpPr>
        <p:spPr>
          <a:xfrm>
            <a:off x="6409988" y="4046100"/>
            <a:ext cx="374400" cy="2592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Sol Ok 24"/>
          <p:cNvSpPr/>
          <p:nvPr/>
        </p:nvSpPr>
        <p:spPr>
          <a:xfrm>
            <a:off x="6503588" y="4305300"/>
            <a:ext cx="374400" cy="2592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/>
          <p:cNvSpPr txBox="1"/>
          <p:nvPr/>
        </p:nvSpPr>
        <p:spPr>
          <a:xfrm>
            <a:off x="6743420" y="4003945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.Adım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6841028" y="4266126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3.Adım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1341548" y="1353738"/>
            <a:ext cx="10831748" cy="771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10912532" y="1002644"/>
            <a:ext cx="1260764" cy="2743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1732"/>
            <a:ext cx="12192000" cy="584626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339850" y="1470116"/>
            <a:ext cx="10798810" cy="808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0562012" y="1012495"/>
            <a:ext cx="1576648" cy="2743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03" y="3386133"/>
            <a:ext cx="2351462" cy="67806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" y="-119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Seçilen Programlar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sayfasında, programınızın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gidebileceği anlaşmalı üniversiteler tanımlanmıştır. Başvurulan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 satırından gitmek istediğiniz </a:t>
            </a:r>
            <a:r>
              <a:rPr 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fazla 3 (üç)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üniversiteye seçerek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Ekle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butonuna ile tercihlerinizi eklemelisiniz.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78" y="4417067"/>
            <a:ext cx="1628775" cy="28575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213878" y="3233651"/>
            <a:ext cx="3447984" cy="1183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9165480" y="3693195"/>
            <a:ext cx="2654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Anlaşmalı Üniversiteler Alanı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ol Ok 13"/>
          <p:cNvSpPr/>
          <p:nvPr/>
        </p:nvSpPr>
        <p:spPr>
          <a:xfrm>
            <a:off x="8791080" y="3736954"/>
            <a:ext cx="374400" cy="2592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3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" y="806384"/>
            <a:ext cx="12192000" cy="603500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0"/>
            <a:ext cx="1222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Yapmış olduğunuz tercihleri sayfadan kontrol ettikten sonra sol tarafta yer alan tikli alanı işaretleyerek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«Kaydet»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«Onayla»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butonlarına basılarak başvuru işleminizi tamamlayabilirsiniz.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93190" y="1319501"/>
            <a:ext cx="10798810" cy="68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0615352" y="847974"/>
            <a:ext cx="1576648" cy="2743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10" name="Çift Ayraç 9"/>
          <p:cNvSpPr/>
          <p:nvPr/>
        </p:nvSpPr>
        <p:spPr>
          <a:xfrm rot="5400000">
            <a:off x="7689931" y="-694840"/>
            <a:ext cx="655528" cy="8348610"/>
          </a:xfrm>
          <a:prstGeom prst="brace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400314" y="3853803"/>
            <a:ext cx="1234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Tercihleriniz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296786" y="4106487"/>
            <a:ext cx="2701636" cy="615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6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6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271</Words>
  <Application>Microsoft Office PowerPoint</Application>
  <PresentationFormat>Geniş ekran</PresentationFormat>
  <Paragraphs>20</Paragraphs>
  <Slides>10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Teması</vt:lpstr>
      <vt:lpstr>T.C. Beykent Üniversitesi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Beykent Üniversitesi</dc:title>
  <dc:creator>Mesut IMAMOGLU</dc:creator>
  <cp:lastModifiedBy>Mesut IMAMOGLU</cp:lastModifiedBy>
  <cp:revision>26</cp:revision>
  <dcterms:created xsi:type="dcterms:W3CDTF">2020-01-18T07:32:42Z</dcterms:created>
  <dcterms:modified xsi:type="dcterms:W3CDTF">2020-01-18T13:40:59Z</dcterms:modified>
</cp:coreProperties>
</file>